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AA16比9 KV-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AA16比9 KV-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AA16比9 KV-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pic>
        <p:nvPicPr>
          <p:cNvPr id="8" name="图片 7" descr="上20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140" y="204470"/>
            <a:ext cx="1903095" cy="448310"/>
          </a:xfrm>
          <a:prstGeom prst="rect">
            <a:avLst/>
          </a:prstGeom>
        </p:spPr>
      </p:pic>
      <p:pic>
        <p:nvPicPr>
          <p:cNvPr id="9" name="图片 8" descr="组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35455" y="160655"/>
            <a:ext cx="6440805" cy="53594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610" y="166370"/>
            <a:ext cx="1100455" cy="48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2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AA16比9 KV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,,,</cp:lastModifiedBy>
  <cp:revision>160</cp:revision>
  <dcterms:created xsi:type="dcterms:W3CDTF">2019-06-19T02:08:00Z</dcterms:created>
  <dcterms:modified xsi:type="dcterms:W3CDTF">2026-03-21T06:21:27Z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D8A6394E42B244E492553FE87C128BE3_13</vt:lpwstr>
  </property>
</Properties>
</file>